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701750" y="4581128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078014" y="980728"/>
            <a:ext cx="86409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one</a:t>
            </a: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مدخل إلى البرمجة بلغة فورتران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961473"/>
            <a:ext cx="8119170" cy="5252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901588"/>
            <a:ext cx="8132795" cy="305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382" y="4149436"/>
            <a:ext cx="8059363" cy="187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828720"/>
            <a:ext cx="7934448" cy="585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78" y="836712"/>
            <a:ext cx="904439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66" y="5041134"/>
            <a:ext cx="6801069" cy="98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709900"/>
            <a:ext cx="7297614" cy="61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726690"/>
            <a:ext cx="7776864" cy="602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980728"/>
            <a:ext cx="814581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536" y="789569"/>
            <a:ext cx="7468254" cy="575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764704"/>
            <a:ext cx="8424936" cy="574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349" y="978795"/>
            <a:ext cx="8532025" cy="446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90" y="715631"/>
            <a:ext cx="7416824" cy="6056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884922"/>
            <a:ext cx="8512554" cy="11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2204864"/>
            <a:ext cx="8512554" cy="1259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118" y="3464247"/>
            <a:ext cx="8512555" cy="291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1934</TotalTime>
  <Words>178</Words>
  <Application>Microsoft Office PowerPoint</Application>
  <PresentationFormat>مخصص</PresentationFormat>
  <Paragraphs>15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2018-12-21T18:38:58Z</dcterms:modified>
</cp:coreProperties>
</file>